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07"/>
  </p:normalViewPr>
  <p:slideViewPr>
    <p:cSldViewPr snapToGrid="0" snapToObjects="1">
      <p:cViewPr>
        <p:scale>
          <a:sx n="20" d="100"/>
          <a:sy n="20" d="100"/>
        </p:scale>
        <p:origin x="2320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157D-65EF-EB44-B4BE-C758952EAD88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F843-F344-5345-B371-75D7C4A4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399288" cy="40435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67513" y="247968"/>
            <a:ext cx="22464261" cy="2048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TITLE (UPPERCASE, TIMES NEW ROMAN, BOLD, FONT SIZE 48, </a:t>
            </a:r>
            <a:b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CENTER TEXT)</a:t>
            </a:r>
            <a:br>
              <a:rPr lang="pt-BR" sz="19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sz="19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19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pt-BR" sz="19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3600" i="1" dirty="0" smtClean="0"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11795" y="1682496"/>
            <a:ext cx="18866321" cy="22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9493" tIns="194743" rIns="389493" bIns="194743" numCol="1" anchor="t" anchorCtr="0" compatLnSpc="1">
            <a:prstTxWarp prst="textNoShape">
              <a:avLst/>
            </a:prstTxWarp>
          </a:bodyPr>
          <a:lstStyle>
            <a:lvl1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3906838" rtl="0" eaLnBrk="0" fontAlgn="base" hangingPunct="0">
              <a:spcBef>
                <a:spcPct val="0"/>
              </a:spcBef>
              <a:spcAft>
                <a:spcPct val="0"/>
              </a:spcAft>
              <a:defRPr sz="18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4354513" rtl="0" eaLnBrk="0" fontAlgn="base" hangingPunct="0">
              <a:spcBef>
                <a:spcPct val="0"/>
              </a:spcBef>
              <a:spcAft>
                <a:spcPct val="0"/>
              </a:spcAft>
              <a:defRPr sz="21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800" b="1" u="sng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Author</a:t>
            </a:r>
            <a:r>
              <a:rPr lang="pt-BR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¹; Author²; Author¹.</a:t>
            </a: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Sentence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case, Times New Roman, regular (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italic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bold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in 1</a:t>
            </a:r>
            <a:r>
              <a:rPr lang="pt-BR" sz="2800" kern="0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pt-BR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kern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author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font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size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28, center </a:t>
            </a:r>
            <a:r>
              <a:rPr lang="pt-B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text</a:t>
            </a:r>
            <a:r>
              <a:rPr lang="pt-B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kern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kern="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i="1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Federal University of São Carlos, Forestry Engineer, Sorocaba, Brazil –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cctflor@gmail.com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i="1" baseline="30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Universidade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Federal de São Carlos,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Depto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de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Ciências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Ambientais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Sorocaba,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Brasil</a:t>
            </a:r>
            <a:r>
              <a:rPr lang="en-US" sz="28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44955" y="35175368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AKNOWLEDGMENTS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44955" y="28688673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600" y="13239700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METHODS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00" y="4864443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600" y="24706750"/>
            <a:ext cx="14895286" cy="70788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RESULTS AND DISCUSION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00" y="5680050"/>
            <a:ext cx="148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Times New Roman, regular, font size 36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, justify.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Optionally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may contain figures and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tables.  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600" y="13947586"/>
            <a:ext cx="148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36, justify. Optionally may contain figures and tables.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600" y="25414636"/>
            <a:ext cx="14895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36, justify. Optionally may contain figures and tables.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44955" y="29496768"/>
            <a:ext cx="1489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36,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justify 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7657" y="160061"/>
            <a:ext cx="3640928" cy="26580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544955" y="36046236"/>
            <a:ext cx="1489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Times New Roman, regular, font size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32, justify. And/or symbol(s), as examples.  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4955" y="37523057"/>
            <a:ext cx="2490782" cy="18183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5616" y="37759140"/>
            <a:ext cx="3048000" cy="1346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3495" y="37667346"/>
            <a:ext cx="1822019" cy="16740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4004" y="38129874"/>
            <a:ext cx="2808515" cy="6047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54724" y="37523057"/>
            <a:ext cx="3310941" cy="18183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166861" y="4708639"/>
            <a:ext cx="14895286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is recommended the making of the poster in English, however, the presentation may be in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Spanish or Portuguese.</a:t>
            </a:r>
          </a:p>
          <a:p>
            <a:pPr algn="just"/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É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recommenável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confecção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do poster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idioma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Inglês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porém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as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apresentações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poderão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ser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feitas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Português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inglês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ou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 smtClean="0">
                <a:latin typeface="Times New Roman" charset="0"/>
                <a:ea typeface="Times New Roman" charset="0"/>
                <a:cs typeface="Times New Roman" charset="0"/>
              </a:rPr>
              <a:t>Espanhol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pt-BR" sz="3600" b="1" dirty="0" smtClean="0"/>
          </a:p>
          <a:p>
            <a:endParaRPr lang="pt-BR" sz="3600" b="1" dirty="0"/>
          </a:p>
          <a:p>
            <a:r>
              <a:rPr lang="pt-BR" sz="3600" b="1" dirty="0"/>
              <a:t>Salvar:</a:t>
            </a:r>
            <a:r>
              <a:rPr lang="pt-BR" sz="3600" dirty="0"/>
              <a:t> Os arquivos deverão ser salvos com a extensão .</a:t>
            </a:r>
            <a:r>
              <a:rPr lang="pt-BR" sz="3600" dirty="0" err="1" smtClean="0"/>
              <a:t>pdf</a:t>
            </a:r>
            <a:r>
              <a:rPr lang="pt-BR" sz="3600" dirty="0"/>
              <a:t> </a:t>
            </a:r>
            <a:r>
              <a:rPr lang="pt-BR" sz="3600" dirty="0" smtClean="0"/>
              <a:t>e .</a:t>
            </a:r>
            <a:r>
              <a:rPr lang="pt-BR" sz="3600" dirty="0" err="1" smtClean="0"/>
              <a:t>ppt</a:t>
            </a:r>
            <a:r>
              <a:rPr lang="pt-BR" sz="3600" dirty="0" smtClean="0"/>
              <a:t>/</a:t>
            </a:r>
            <a:r>
              <a:rPr lang="pt-BR" sz="3600" dirty="0" err="1" smtClean="0"/>
              <a:t>pptx</a:t>
            </a:r>
            <a:r>
              <a:rPr lang="pt-BR" sz="3600" dirty="0" smtClean="0"/>
              <a:t> </a:t>
            </a:r>
            <a:r>
              <a:rPr lang="pt-BR" sz="3600" dirty="0"/>
              <a:t>e nomeados com a letra </a:t>
            </a:r>
            <a:r>
              <a:rPr lang="pt-BR" sz="3600" dirty="0" err="1"/>
              <a:t>R</a:t>
            </a:r>
            <a:r>
              <a:rPr lang="pt-BR" sz="3600" dirty="0" smtClean="0"/>
              <a:t> </a:t>
            </a:r>
            <a:r>
              <a:rPr lang="pt-BR" sz="3600" dirty="0"/>
              <a:t>para resumos e </a:t>
            </a:r>
            <a:r>
              <a:rPr lang="pt-BR" sz="3600" b="1" dirty="0" err="1"/>
              <a:t>P</a:t>
            </a:r>
            <a:r>
              <a:rPr lang="pt-BR" sz="3600" b="1" dirty="0"/>
              <a:t> para pôster </a:t>
            </a:r>
            <a:r>
              <a:rPr lang="pt-BR" sz="3600" dirty="0"/>
              <a:t>(espaço), numeração referente a temática seguida por (espaço-traço-espaço) e título do trabalho, conforme o exemplo abaixo</a:t>
            </a:r>
            <a:r>
              <a:rPr lang="pt-BR" sz="3600" dirty="0" smtClean="0"/>
              <a:t>:</a:t>
            </a:r>
          </a:p>
          <a:p>
            <a:endParaRPr lang="en-US" sz="3600" dirty="0"/>
          </a:p>
          <a:p>
            <a:r>
              <a:rPr lang="pt-BR" sz="3600" b="1" smtClean="0"/>
              <a:t>P</a:t>
            </a:r>
            <a:r>
              <a:rPr lang="pt-BR" sz="3600" b="1" dirty="0" smtClean="0"/>
              <a:t> </a:t>
            </a:r>
            <a:r>
              <a:rPr lang="pt-BR" sz="3600" b="1" dirty="0"/>
              <a:t>02 - Produção de chapas finas com fibras </a:t>
            </a:r>
            <a:r>
              <a:rPr lang="pt-BR" sz="3600" b="1" dirty="0" smtClean="0"/>
              <a:t>bambu. (pôster</a:t>
            </a:r>
            <a:r>
              <a:rPr lang="pt-BR" sz="3600" b="1" dirty="0"/>
              <a:t>).</a:t>
            </a:r>
            <a:endParaRPr lang="en-US" sz="3600" dirty="0"/>
          </a:p>
          <a:p>
            <a:endParaRPr lang="pt-BR" sz="3600" b="1" dirty="0" smtClean="0"/>
          </a:p>
          <a:p>
            <a:r>
              <a:rPr lang="pt-BR" sz="3600" b="1" dirty="0" smtClean="0"/>
              <a:t>Demais </a:t>
            </a:r>
            <a:r>
              <a:rPr lang="pt-BR" sz="3600" b="1" dirty="0"/>
              <a:t>informações:</a:t>
            </a:r>
            <a:endParaRPr lang="en-US" sz="3600" dirty="0"/>
          </a:p>
          <a:p>
            <a:r>
              <a:rPr lang="pt-BR" sz="3600" dirty="0"/>
              <a:t>Para demais informações consultar site </a:t>
            </a:r>
            <a:r>
              <a:rPr lang="pt-BR" sz="3600" u="sng" dirty="0" err="1"/>
              <a:t>http</a:t>
            </a:r>
            <a:r>
              <a:rPr lang="pt-BR" sz="3600" u="sng" dirty="0"/>
              <a:t>://</a:t>
            </a:r>
            <a:r>
              <a:rPr lang="pt-BR" sz="3600" u="sng" dirty="0" err="1"/>
              <a:t>simatefctflor.wix.com</a:t>
            </a:r>
            <a:r>
              <a:rPr lang="pt-BR" sz="3600" u="sng" dirty="0"/>
              <a:t>/</a:t>
            </a:r>
            <a:r>
              <a:rPr lang="pt-BR" sz="3600" u="sng" dirty="0" err="1"/>
              <a:t>ctflor</a:t>
            </a:r>
            <a:r>
              <a:rPr lang="pt-BR" sz="3600" dirty="0" smtClean="0"/>
              <a:t> </a:t>
            </a:r>
            <a:r>
              <a:rPr lang="pt-BR" sz="3600" dirty="0"/>
              <a:t>ou encaminhar e-mail para </a:t>
            </a:r>
            <a:r>
              <a:rPr lang="pt-BR" sz="3600" u="sng" dirty="0" err="1"/>
              <a:t>cctflor@gmail.com</a:t>
            </a:r>
            <a:r>
              <a:rPr lang="pt-BR" sz="3600" dirty="0"/>
              <a:t>.</a:t>
            </a:r>
            <a:endParaRPr lang="en-US" sz="3600" dirty="0"/>
          </a:p>
          <a:p>
            <a:pPr algn="just"/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CaixaDeTexto 13"/>
          <p:cNvSpPr txBox="1"/>
          <p:nvPr/>
        </p:nvSpPr>
        <p:spPr>
          <a:xfrm>
            <a:off x="28543450" y="2301799"/>
            <a:ext cx="3855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 </a:t>
            </a:r>
            <a:r>
              <a:rPr lang="en-US" sz="2400" dirty="0" err="1" smtClean="0"/>
              <a:t>logotipo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substituido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logo da </a:t>
            </a:r>
            <a:r>
              <a:rPr lang="en-US" sz="2400" dirty="0" err="1" smtClean="0"/>
              <a:t>instituição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origem</a:t>
            </a:r>
            <a:r>
              <a:rPr lang="en-US" sz="2400" dirty="0" smtClean="0"/>
              <a:t>, </a:t>
            </a:r>
            <a:r>
              <a:rPr lang="en-US" sz="2400" dirty="0" err="1" smtClean="0"/>
              <a:t>ou</a:t>
            </a:r>
            <a:r>
              <a:rPr lang="en-US" sz="2400" dirty="0" smtClean="0"/>
              <a:t> do </a:t>
            </a:r>
            <a:r>
              <a:rPr lang="en-US" sz="2400" dirty="0" err="1" smtClean="0"/>
              <a:t>grupo</a:t>
            </a:r>
            <a:r>
              <a:rPr lang="en-US" sz="2400" dirty="0" smtClean="0"/>
              <a:t> de </a:t>
            </a:r>
            <a:r>
              <a:rPr lang="en-US" sz="2400" dirty="0" err="1" smtClean="0"/>
              <a:t>pesquisa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7316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ster - CCTFlor" id="{53C9B3E9-B6AC-8A41-BF26-B8757FDB3AD3}" vid="{FEA00BDE-4C0F-EA4A-95C5-E7DAC92E18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209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Lúcio de Barros</dc:creator>
  <cp:lastModifiedBy>João Lúcio de Barros</cp:lastModifiedBy>
  <cp:revision>16</cp:revision>
  <dcterms:created xsi:type="dcterms:W3CDTF">2016-03-28T00:28:46Z</dcterms:created>
  <dcterms:modified xsi:type="dcterms:W3CDTF">2016-04-11T04:44:37Z</dcterms:modified>
</cp:coreProperties>
</file>