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wdp" ContentType="image/vnd.ms-photo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</p:sldIdLst>
  <p:sldSz cx="32399288" cy="39600188"/>
  <p:notesSz cx="6858000" cy="9144000"/>
  <p:defaultTextStyle>
    <a:defPPr>
      <a:defRPr lang="en-US"/>
    </a:defPPr>
    <a:lvl1pPr marL="0" algn="l" defTabSz="3455975" rtl="0" eaLnBrk="1" latinLnBrk="0" hangingPunct="1">
      <a:defRPr sz="6803" kern="1200">
        <a:solidFill>
          <a:schemeClr val="tx1"/>
        </a:solidFill>
        <a:latin typeface="+mn-lt"/>
        <a:ea typeface="+mn-ea"/>
        <a:cs typeface="+mn-cs"/>
      </a:defRPr>
    </a:lvl1pPr>
    <a:lvl2pPr marL="1727987" algn="l" defTabSz="3455975" rtl="0" eaLnBrk="1" latinLnBrk="0" hangingPunct="1">
      <a:defRPr sz="6803" kern="1200">
        <a:solidFill>
          <a:schemeClr val="tx1"/>
        </a:solidFill>
        <a:latin typeface="+mn-lt"/>
        <a:ea typeface="+mn-ea"/>
        <a:cs typeface="+mn-cs"/>
      </a:defRPr>
    </a:lvl2pPr>
    <a:lvl3pPr marL="3455975" algn="l" defTabSz="3455975" rtl="0" eaLnBrk="1" latinLnBrk="0" hangingPunct="1">
      <a:defRPr sz="6803" kern="1200">
        <a:solidFill>
          <a:schemeClr val="tx1"/>
        </a:solidFill>
        <a:latin typeface="+mn-lt"/>
        <a:ea typeface="+mn-ea"/>
        <a:cs typeface="+mn-cs"/>
      </a:defRPr>
    </a:lvl3pPr>
    <a:lvl4pPr marL="5183962" algn="l" defTabSz="3455975" rtl="0" eaLnBrk="1" latinLnBrk="0" hangingPunct="1">
      <a:defRPr sz="6803" kern="1200">
        <a:solidFill>
          <a:schemeClr val="tx1"/>
        </a:solidFill>
        <a:latin typeface="+mn-lt"/>
        <a:ea typeface="+mn-ea"/>
        <a:cs typeface="+mn-cs"/>
      </a:defRPr>
    </a:lvl4pPr>
    <a:lvl5pPr marL="6911950" algn="l" defTabSz="3455975" rtl="0" eaLnBrk="1" latinLnBrk="0" hangingPunct="1">
      <a:defRPr sz="6803" kern="1200">
        <a:solidFill>
          <a:schemeClr val="tx1"/>
        </a:solidFill>
        <a:latin typeface="+mn-lt"/>
        <a:ea typeface="+mn-ea"/>
        <a:cs typeface="+mn-cs"/>
      </a:defRPr>
    </a:lvl5pPr>
    <a:lvl6pPr marL="8639937" algn="l" defTabSz="3455975" rtl="0" eaLnBrk="1" latinLnBrk="0" hangingPunct="1">
      <a:defRPr sz="6803" kern="1200">
        <a:solidFill>
          <a:schemeClr val="tx1"/>
        </a:solidFill>
        <a:latin typeface="+mn-lt"/>
        <a:ea typeface="+mn-ea"/>
        <a:cs typeface="+mn-cs"/>
      </a:defRPr>
    </a:lvl6pPr>
    <a:lvl7pPr marL="10367924" algn="l" defTabSz="3455975" rtl="0" eaLnBrk="1" latinLnBrk="0" hangingPunct="1">
      <a:defRPr sz="6803" kern="1200">
        <a:solidFill>
          <a:schemeClr val="tx1"/>
        </a:solidFill>
        <a:latin typeface="+mn-lt"/>
        <a:ea typeface="+mn-ea"/>
        <a:cs typeface="+mn-cs"/>
      </a:defRPr>
    </a:lvl7pPr>
    <a:lvl8pPr marL="12095912" algn="l" defTabSz="3455975" rtl="0" eaLnBrk="1" latinLnBrk="0" hangingPunct="1">
      <a:defRPr sz="6803" kern="1200">
        <a:solidFill>
          <a:schemeClr val="tx1"/>
        </a:solidFill>
        <a:latin typeface="+mn-lt"/>
        <a:ea typeface="+mn-ea"/>
        <a:cs typeface="+mn-cs"/>
      </a:defRPr>
    </a:lvl8pPr>
    <a:lvl9pPr marL="13823899" algn="l" defTabSz="3455975" rtl="0" eaLnBrk="1" latinLnBrk="0" hangingPunct="1">
      <a:defRPr sz="6803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08"/>
    <p:restoredTop sz="94707"/>
  </p:normalViewPr>
  <p:slideViewPr>
    <p:cSldViewPr snapToGrid="0" snapToObjects="1">
      <p:cViewPr>
        <p:scale>
          <a:sx n="30" d="100"/>
          <a:sy n="30" d="100"/>
        </p:scale>
        <p:origin x="1328" y="-7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6480867"/>
            <a:ext cx="27539395" cy="13786732"/>
          </a:xfrm>
        </p:spPr>
        <p:txBody>
          <a:bodyPr anchor="b"/>
          <a:lstStyle>
            <a:lvl1pPr algn="ctr">
              <a:defRPr sz="21259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20799268"/>
            <a:ext cx="24299466" cy="9560876"/>
          </a:xfrm>
        </p:spPr>
        <p:txBody>
          <a:bodyPr/>
          <a:lstStyle>
            <a:lvl1pPr marL="0" indent="0" algn="ctr">
              <a:buNone/>
              <a:defRPr sz="8504"/>
            </a:lvl1pPr>
            <a:lvl2pPr marL="1619951" indent="0" algn="ctr">
              <a:buNone/>
              <a:defRPr sz="7086"/>
            </a:lvl2pPr>
            <a:lvl3pPr marL="3239902" indent="0" algn="ctr">
              <a:buNone/>
              <a:defRPr sz="6378"/>
            </a:lvl3pPr>
            <a:lvl4pPr marL="4859853" indent="0" algn="ctr">
              <a:buNone/>
              <a:defRPr sz="5669"/>
            </a:lvl4pPr>
            <a:lvl5pPr marL="6479804" indent="0" algn="ctr">
              <a:buNone/>
              <a:defRPr sz="5669"/>
            </a:lvl5pPr>
            <a:lvl6pPr marL="8099755" indent="0" algn="ctr">
              <a:buNone/>
              <a:defRPr sz="5669"/>
            </a:lvl6pPr>
            <a:lvl7pPr marL="9719706" indent="0" algn="ctr">
              <a:buNone/>
              <a:defRPr sz="5669"/>
            </a:lvl7pPr>
            <a:lvl8pPr marL="11339657" indent="0" algn="ctr">
              <a:buNone/>
              <a:defRPr sz="5669"/>
            </a:lvl8pPr>
            <a:lvl9pPr marL="12959608" indent="0" algn="ctr">
              <a:buNone/>
              <a:defRPr sz="5669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9157D-65EF-EB44-B4BE-C758952EAD88}" type="datetimeFigureOut">
              <a:rPr lang="en-US" smtClean="0"/>
              <a:t>4/4/16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BF843-F344-5345-B371-75D7C4A4FE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0766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9157D-65EF-EB44-B4BE-C758952EAD88}" type="datetimeFigureOut">
              <a:rPr lang="en-US" smtClean="0"/>
              <a:t>4/4/16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BF843-F344-5345-B371-75D7C4A4FE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1527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2108343"/>
            <a:ext cx="6986096" cy="3355932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2108343"/>
            <a:ext cx="20553298" cy="335593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9157D-65EF-EB44-B4BE-C758952EAD88}" type="datetimeFigureOut">
              <a:rPr lang="en-US" smtClean="0"/>
              <a:t>4/4/16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BF843-F344-5345-B371-75D7C4A4FE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0170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9157D-65EF-EB44-B4BE-C758952EAD88}" type="datetimeFigureOut">
              <a:rPr lang="en-US" smtClean="0"/>
              <a:t>4/4/16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BF843-F344-5345-B371-75D7C4A4FE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7338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9872559"/>
            <a:ext cx="27944386" cy="16472575"/>
          </a:xfrm>
        </p:spPr>
        <p:txBody>
          <a:bodyPr anchor="b"/>
          <a:lstStyle>
            <a:lvl1pPr>
              <a:defRPr sz="21259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26500971"/>
            <a:ext cx="27944386" cy="8662538"/>
          </a:xfrm>
        </p:spPr>
        <p:txBody>
          <a:bodyPr/>
          <a:lstStyle>
            <a:lvl1pPr marL="0" indent="0">
              <a:buNone/>
              <a:defRPr sz="8504">
                <a:solidFill>
                  <a:schemeClr val="tx1"/>
                </a:solidFill>
              </a:defRPr>
            </a:lvl1pPr>
            <a:lvl2pPr marL="1619951" indent="0">
              <a:buNone/>
              <a:defRPr sz="7086">
                <a:solidFill>
                  <a:schemeClr val="tx1">
                    <a:tint val="75000"/>
                  </a:schemeClr>
                </a:solidFill>
              </a:defRPr>
            </a:lvl2pPr>
            <a:lvl3pPr marL="3239902" indent="0">
              <a:buNone/>
              <a:defRPr sz="6378">
                <a:solidFill>
                  <a:schemeClr val="tx1">
                    <a:tint val="75000"/>
                  </a:schemeClr>
                </a:solidFill>
              </a:defRPr>
            </a:lvl3pPr>
            <a:lvl4pPr marL="485985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4pPr>
            <a:lvl5pPr marL="6479804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5pPr>
            <a:lvl6pPr marL="8099755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6pPr>
            <a:lvl7pPr marL="9719706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7pPr>
            <a:lvl8pPr marL="11339657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8pPr>
            <a:lvl9pPr marL="12959608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9157D-65EF-EB44-B4BE-C758952EAD88}" type="datetimeFigureOut">
              <a:rPr lang="en-US" smtClean="0"/>
              <a:t>4/4/16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BF843-F344-5345-B371-75D7C4A4FE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212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10541716"/>
            <a:ext cx="13769697" cy="251259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10541716"/>
            <a:ext cx="13769697" cy="251259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9157D-65EF-EB44-B4BE-C758952EAD88}" type="datetimeFigureOut">
              <a:rPr lang="en-US" smtClean="0"/>
              <a:t>4/4/16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BF843-F344-5345-B371-75D7C4A4FE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1652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108352"/>
            <a:ext cx="27944386" cy="765420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9707549"/>
            <a:ext cx="13706415" cy="4757520"/>
          </a:xfrm>
        </p:spPr>
        <p:txBody>
          <a:bodyPr anchor="b"/>
          <a:lstStyle>
            <a:lvl1pPr marL="0" indent="0">
              <a:buNone/>
              <a:defRPr sz="8504" b="1"/>
            </a:lvl1pPr>
            <a:lvl2pPr marL="1619951" indent="0">
              <a:buNone/>
              <a:defRPr sz="7086" b="1"/>
            </a:lvl2pPr>
            <a:lvl3pPr marL="3239902" indent="0">
              <a:buNone/>
              <a:defRPr sz="6378" b="1"/>
            </a:lvl3pPr>
            <a:lvl4pPr marL="4859853" indent="0">
              <a:buNone/>
              <a:defRPr sz="5669" b="1"/>
            </a:lvl4pPr>
            <a:lvl5pPr marL="6479804" indent="0">
              <a:buNone/>
              <a:defRPr sz="5669" b="1"/>
            </a:lvl5pPr>
            <a:lvl6pPr marL="8099755" indent="0">
              <a:buNone/>
              <a:defRPr sz="5669" b="1"/>
            </a:lvl6pPr>
            <a:lvl7pPr marL="9719706" indent="0">
              <a:buNone/>
              <a:defRPr sz="5669" b="1"/>
            </a:lvl7pPr>
            <a:lvl8pPr marL="11339657" indent="0">
              <a:buNone/>
              <a:defRPr sz="5669" b="1"/>
            </a:lvl8pPr>
            <a:lvl9pPr marL="12959608" indent="0">
              <a:buNone/>
              <a:defRPr sz="5669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14465069"/>
            <a:ext cx="13706415" cy="212759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9707549"/>
            <a:ext cx="13773917" cy="4757520"/>
          </a:xfrm>
        </p:spPr>
        <p:txBody>
          <a:bodyPr anchor="b"/>
          <a:lstStyle>
            <a:lvl1pPr marL="0" indent="0">
              <a:buNone/>
              <a:defRPr sz="8504" b="1"/>
            </a:lvl1pPr>
            <a:lvl2pPr marL="1619951" indent="0">
              <a:buNone/>
              <a:defRPr sz="7086" b="1"/>
            </a:lvl2pPr>
            <a:lvl3pPr marL="3239902" indent="0">
              <a:buNone/>
              <a:defRPr sz="6378" b="1"/>
            </a:lvl3pPr>
            <a:lvl4pPr marL="4859853" indent="0">
              <a:buNone/>
              <a:defRPr sz="5669" b="1"/>
            </a:lvl4pPr>
            <a:lvl5pPr marL="6479804" indent="0">
              <a:buNone/>
              <a:defRPr sz="5669" b="1"/>
            </a:lvl5pPr>
            <a:lvl6pPr marL="8099755" indent="0">
              <a:buNone/>
              <a:defRPr sz="5669" b="1"/>
            </a:lvl6pPr>
            <a:lvl7pPr marL="9719706" indent="0">
              <a:buNone/>
              <a:defRPr sz="5669" b="1"/>
            </a:lvl7pPr>
            <a:lvl8pPr marL="11339657" indent="0">
              <a:buNone/>
              <a:defRPr sz="5669" b="1"/>
            </a:lvl8pPr>
            <a:lvl9pPr marL="12959608" indent="0">
              <a:buNone/>
              <a:defRPr sz="5669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14465069"/>
            <a:ext cx="13773917" cy="212759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9157D-65EF-EB44-B4BE-C758952EAD88}" type="datetimeFigureOut">
              <a:rPr lang="en-US" smtClean="0"/>
              <a:t>4/4/16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BF843-F344-5345-B371-75D7C4A4FE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9850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9157D-65EF-EB44-B4BE-C758952EAD88}" type="datetimeFigureOut">
              <a:rPr lang="en-US" smtClean="0"/>
              <a:t>4/4/16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BF843-F344-5345-B371-75D7C4A4FE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3775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9157D-65EF-EB44-B4BE-C758952EAD88}" type="datetimeFigureOut">
              <a:rPr lang="en-US" smtClean="0"/>
              <a:t>4/4/16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BF843-F344-5345-B371-75D7C4A4FE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8565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640012"/>
            <a:ext cx="10449614" cy="9240044"/>
          </a:xfrm>
        </p:spPr>
        <p:txBody>
          <a:bodyPr anchor="b"/>
          <a:lstStyle>
            <a:lvl1pPr>
              <a:defRPr sz="11338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5701703"/>
            <a:ext cx="16402140" cy="28141800"/>
          </a:xfrm>
        </p:spPr>
        <p:txBody>
          <a:bodyPr/>
          <a:lstStyle>
            <a:lvl1pPr>
              <a:defRPr sz="11338"/>
            </a:lvl1pPr>
            <a:lvl2pPr>
              <a:defRPr sz="9921"/>
            </a:lvl2pPr>
            <a:lvl3pPr>
              <a:defRPr sz="8504"/>
            </a:lvl3pPr>
            <a:lvl4pPr>
              <a:defRPr sz="7086"/>
            </a:lvl4pPr>
            <a:lvl5pPr>
              <a:defRPr sz="7086"/>
            </a:lvl5pPr>
            <a:lvl6pPr>
              <a:defRPr sz="7086"/>
            </a:lvl6pPr>
            <a:lvl7pPr>
              <a:defRPr sz="7086"/>
            </a:lvl7pPr>
            <a:lvl8pPr>
              <a:defRPr sz="7086"/>
            </a:lvl8pPr>
            <a:lvl9pPr>
              <a:defRPr sz="7086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11880056"/>
            <a:ext cx="10449614" cy="22009274"/>
          </a:xfrm>
        </p:spPr>
        <p:txBody>
          <a:bodyPr/>
          <a:lstStyle>
            <a:lvl1pPr marL="0" indent="0">
              <a:buNone/>
              <a:defRPr sz="5669"/>
            </a:lvl1pPr>
            <a:lvl2pPr marL="1619951" indent="0">
              <a:buNone/>
              <a:defRPr sz="4960"/>
            </a:lvl2pPr>
            <a:lvl3pPr marL="3239902" indent="0">
              <a:buNone/>
              <a:defRPr sz="4252"/>
            </a:lvl3pPr>
            <a:lvl4pPr marL="4859853" indent="0">
              <a:buNone/>
              <a:defRPr sz="3543"/>
            </a:lvl4pPr>
            <a:lvl5pPr marL="6479804" indent="0">
              <a:buNone/>
              <a:defRPr sz="3543"/>
            </a:lvl5pPr>
            <a:lvl6pPr marL="8099755" indent="0">
              <a:buNone/>
              <a:defRPr sz="3543"/>
            </a:lvl6pPr>
            <a:lvl7pPr marL="9719706" indent="0">
              <a:buNone/>
              <a:defRPr sz="3543"/>
            </a:lvl7pPr>
            <a:lvl8pPr marL="11339657" indent="0">
              <a:buNone/>
              <a:defRPr sz="3543"/>
            </a:lvl8pPr>
            <a:lvl9pPr marL="12959608" indent="0">
              <a:buNone/>
              <a:defRPr sz="3543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9157D-65EF-EB44-B4BE-C758952EAD88}" type="datetimeFigureOut">
              <a:rPr lang="en-US" smtClean="0"/>
              <a:t>4/4/16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BF843-F344-5345-B371-75D7C4A4FE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599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640012"/>
            <a:ext cx="10449614" cy="9240044"/>
          </a:xfrm>
        </p:spPr>
        <p:txBody>
          <a:bodyPr anchor="b"/>
          <a:lstStyle>
            <a:lvl1pPr>
              <a:defRPr sz="11338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5701703"/>
            <a:ext cx="16402140" cy="28141800"/>
          </a:xfrm>
        </p:spPr>
        <p:txBody>
          <a:bodyPr anchor="t"/>
          <a:lstStyle>
            <a:lvl1pPr marL="0" indent="0">
              <a:buNone/>
              <a:defRPr sz="11338"/>
            </a:lvl1pPr>
            <a:lvl2pPr marL="1619951" indent="0">
              <a:buNone/>
              <a:defRPr sz="9921"/>
            </a:lvl2pPr>
            <a:lvl3pPr marL="3239902" indent="0">
              <a:buNone/>
              <a:defRPr sz="8504"/>
            </a:lvl3pPr>
            <a:lvl4pPr marL="4859853" indent="0">
              <a:buNone/>
              <a:defRPr sz="7086"/>
            </a:lvl4pPr>
            <a:lvl5pPr marL="6479804" indent="0">
              <a:buNone/>
              <a:defRPr sz="7086"/>
            </a:lvl5pPr>
            <a:lvl6pPr marL="8099755" indent="0">
              <a:buNone/>
              <a:defRPr sz="7086"/>
            </a:lvl6pPr>
            <a:lvl7pPr marL="9719706" indent="0">
              <a:buNone/>
              <a:defRPr sz="7086"/>
            </a:lvl7pPr>
            <a:lvl8pPr marL="11339657" indent="0">
              <a:buNone/>
              <a:defRPr sz="7086"/>
            </a:lvl8pPr>
            <a:lvl9pPr marL="12959608" indent="0">
              <a:buNone/>
              <a:defRPr sz="7086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11880056"/>
            <a:ext cx="10449614" cy="22009274"/>
          </a:xfrm>
        </p:spPr>
        <p:txBody>
          <a:bodyPr/>
          <a:lstStyle>
            <a:lvl1pPr marL="0" indent="0">
              <a:buNone/>
              <a:defRPr sz="5669"/>
            </a:lvl1pPr>
            <a:lvl2pPr marL="1619951" indent="0">
              <a:buNone/>
              <a:defRPr sz="4960"/>
            </a:lvl2pPr>
            <a:lvl3pPr marL="3239902" indent="0">
              <a:buNone/>
              <a:defRPr sz="4252"/>
            </a:lvl3pPr>
            <a:lvl4pPr marL="4859853" indent="0">
              <a:buNone/>
              <a:defRPr sz="3543"/>
            </a:lvl4pPr>
            <a:lvl5pPr marL="6479804" indent="0">
              <a:buNone/>
              <a:defRPr sz="3543"/>
            </a:lvl5pPr>
            <a:lvl6pPr marL="8099755" indent="0">
              <a:buNone/>
              <a:defRPr sz="3543"/>
            </a:lvl6pPr>
            <a:lvl7pPr marL="9719706" indent="0">
              <a:buNone/>
              <a:defRPr sz="3543"/>
            </a:lvl7pPr>
            <a:lvl8pPr marL="11339657" indent="0">
              <a:buNone/>
              <a:defRPr sz="3543"/>
            </a:lvl8pPr>
            <a:lvl9pPr marL="12959608" indent="0">
              <a:buNone/>
              <a:defRPr sz="3543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9157D-65EF-EB44-B4BE-C758952EAD88}" type="datetimeFigureOut">
              <a:rPr lang="en-US" smtClean="0"/>
              <a:t>4/4/16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BF843-F344-5345-B371-75D7C4A4FE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7801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2108352"/>
            <a:ext cx="27944386" cy="76542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10541716"/>
            <a:ext cx="27944386" cy="251259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36703516"/>
            <a:ext cx="7289840" cy="210834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69157D-65EF-EB44-B4BE-C758952EAD88}" type="datetimeFigureOut">
              <a:rPr lang="en-US" smtClean="0"/>
              <a:t>4/4/16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36703516"/>
            <a:ext cx="10934760" cy="210834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36703516"/>
            <a:ext cx="7289840" cy="210834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5BF843-F344-5345-B371-75D7C4A4FE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254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3239902" rtl="0" eaLnBrk="1" latinLnBrk="0" hangingPunct="1">
        <a:lnSpc>
          <a:spcPct val="90000"/>
        </a:lnSpc>
        <a:spcBef>
          <a:spcPct val="0"/>
        </a:spcBef>
        <a:buNone/>
        <a:defRPr sz="1559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09976" indent="-809976" algn="l" defTabSz="3239902" rtl="0" eaLnBrk="1" latinLnBrk="0" hangingPunct="1">
        <a:lnSpc>
          <a:spcPct val="90000"/>
        </a:lnSpc>
        <a:spcBef>
          <a:spcPts val="3543"/>
        </a:spcBef>
        <a:buFont typeface="Arial" panose="020B0604020202020204" pitchFamily="34" charset="0"/>
        <a:buChar char="•"/>
        <a:defRPr sz="9921" kern="1200">
          <a:solidFill>
            <a:schemeClr val="tx1"/>
          </a:solidFill>
          <a:latin typeface="+mn-lt"/>
          <a:ea typeface="+mn-ea"/>
          <a:cs typeface="+mn-cs"/>
        </a:defRPr>
      </a:lvl1pPr>
      <a:lvl2pPr marL="2429927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8504" kern="1200">
          <a:solidFill>
            <a:schemeClr val="tx1"/>
          </a:solidFill>
          <a:latin typeface="+mn-lt"/>
          <a:ea typeface="+mn-ea"/>
          <a:cs typeface="+mn-cs"/>
        </a:defRPr>
      </a:lvl2pPr>
      <a:lvl3pPr marL="4049878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7086" kern="1200">
          <a:solidFill>
            <a:schemeClr val="tx1"/>
          </a:solidFill>
          <a:latin typeface="+mn-lt"/>
          <a:ea typeface="+mn-ea"/>
          <a:cs typeface="+mn-cs"/>
        </a:defRPr>
      </a:lvl3pPr>
      <a:lvl4pPr marL="5669829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4pPr>
      <a:lvl5pPr marL="7289780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5pPr>
      <a:lvl6pPr marL="8909731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6pPr>
      <a:lvl7pPr marL="10529682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7pPr>
      <a:lvl8pPr marL="12149633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8pPr>
      <a:lvl9pPr marL="13769584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1pPr>
      <a:lvl2pPr marL="1619951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2pPr>
      <a:lvl3pPr marL="3239902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3pPr>
      <a:lvl4pPr marL="4859853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4pPr>
      <a:lvl5pPr marL="6479804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5pPr>
      <a:lvl6pPr marL="8099755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6pPr>
      <a:lvl7pPr marL="9719706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7pPr>
      <a:lvl8pPr marL="11339657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8pPr>
      <a:lvl9pPr marL="12959608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microsoft.com/office/2007/relationships/hdphoto" Target="../media/hdphoto1.wdp"/><Relationship Id="rId5" Type="http://schemas.openxmlformats.org/officeDocument/2006/relationships/image" Target="../media/image3.tiff"/><Relationship Id="rId6" Type="http://schemas.openxmlformats.org/officeDocument/2006/relationships/image" Target="../media/image4.tiff"/><Relationship Id="rId7" Type="http://schemas.openxmlformats.org/officeDocument/2006/relationships/image" Target="../media/image5.tiff"/><Relationship Id="rId8" Type="http://schemas.openxmlformats.org/officeDocument/2006/relationships/image" Target="../media/image6.tiff"/><Relationship Id="rId9" Type="http://schemas.openxmlformats.org/officeDocument/2006/relationships/image" Target="../media/image7.tif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32399288" cy="4043553"/>
          </a:xfrm>
          <a:prstGeom prst="rect">
            <a:avLst/>
          </a:prstGeom>
        </p:spPr>
      </p:pic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4967513" y="247968"/>
            <a:ext cx="22464261" cy="204816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t">
            <a:normAutofit fontScale="25000" lnSpcReduction="20000"/>
          </a:bodyPr>
          <a:lstStyle>
            <a:lvl1pPr algn="ctr" defTabSz="323990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1259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10000"/>
              </a:lnSpc>
              <a:defRPr/>
            </a:pPr>
            <a:r>
              <a:rPr lang="pt-BR" sz="19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  <a:ea typeface="Times New Roman" charset="0"/>
                <a:cs typeface="Times New Roman" charset="0"/>
              </a:rPr>
              <a:t>TITLE (UPPERCASE, TIMES NEW ROMAN, BOLD, FONT SIZE 48, </a:t>
            </a:r>
            <a:br>
              <a:rPr lang="pt-BR" sz="19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  <a:ea typeface="Times New Roman" charset="0"/>
                <a:cs typeface="Times New Roman" charset="0"/>
              </a:rPr>
            </a:br>
            <a:r>
              <a:rPr lang="pt-BR" sz="19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  <a:ea typeface="Times New Roman" charset="0"/>
                <a:cs typeface="Times New Roman" charset="0"/>
              </a:rPr>
              <a:t>CENTER TEXT)</a:t>
            </a:r>
            <a:br>
              <a:rPr lang="pt-BR" sz="19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  <a:ea typeface="Times New Roman" charset="0"/>
                <a:cs typeface="Times New Roman" charset="0"/>
              </a:rPr>
            </a:br>
            <a:r>
              <a:rPr lang="pt-BR" sz="192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pt-BR" sz="192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/>
            </a:r>
            <a:br>
              <a:rPr lang="pt-BR" sz="192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</a:br>
            <a:r>
              <a:rPr lang="pt-BR" sz="40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pt-BR" sz="40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pt-BR" sz="3600" i="1" dirty="0" smtClean="0">
              <a:cs typeface="Times New Roman" pitchFamily="18" charset="0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7111795" y="1682496"/>
            <a:ext cx="18866321" cy="2260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89493" tIns="194743" rIns="389493" bIns="194743" numCol="1" anchor="t" anchorCtr="0" compatLnSpc="1">
            <a:prstTxWarp prst="textNoShape">
              <a:avLst/>
            </a:prstTxWarp>
          </a:bodyPr>
          <a:lstStyle>
            <a:lvl1pPr algn="ctr" defTabSz="3906838" rtl="0" eaLnBrk="0" fontAlgn="base" hangingPunct="0">
              <a:spcBef>
                <a:spcPct val="0"/>
              </a:spcBef>
              <a:spcAft>
                <a:spcPct val="0"/>
              </a:spcAft>
              <a:defRPr sz="188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defTabSz="3906838" rtl="0" eaLnBrk="0" fontAlgn="base" hangingPunct="0">
              <a:spcBef>
                <a:spcPct val="0"/>
              </a:spcBef>
              <a:spcAft>
                <a:spcPct val="0"/>
              </a:spcAft>
              <a:defRPr sz="18800">
                <a:solidFill>
                  <a:schemeClr val="tx2"/>
                </a:solidFill>
                <a:latin typeface="Times New Roman" pitchFamily="18" charset="0"/>
              </a:defRPr>
            </a:lvl2pPr>
            <a:lvl3pPr algn="ctr" defTabSz="3906838" rtl="0" eaLnBrk="0" fontAlgn="base" hangingPunct="0">
              <a:spcBef>
                <a:spcPct val="0"/>
              </a:spcBef>
              <a:spcAft>
                <a:spcPct val="0"/>
              </a:spcAft>
              <a:defRPr sz="18800">
                <a:solidFill>
                  <a:schemeClr val="tx2"/>
                </a:solidFill>
                <a:latin typeface="Times New Roman" pitchFamily="18" charset="0"/>
              </a:defRPr>
            </a:lvl3pPr>
            <a:lvl4pPr algn="ctr" defTabSz="3906838" rtl="0" eaLnBrk="0" fontAlgn="base" hangingPunct="0">
              <a:spcBef>
                <a:spcPct val="0"/>
              </a:spcBef>
              <a:spcAft>
                <a:spcPct val="0"/>
              </a:spcAft>
              <a:defRPr sz="18800">
                <a:solidFill>
                  <a:schemeClr val="tx2"/>
                </a:solidFill>
                <a:latin typeface="Times New Roman" pitchFamily="18" charset="0"/>
              </a:defRPr>
            </a:lvl4pPr>
            <a:lvl5pPr algn="ctr" defTabSz="3906838" rtl="0" eaLnBrk="0" fontAlgn="base" hangingPunct="0">
              <a:spcBef>
                <a:spcPct val="0"/>
              </a:spcBef>
              <a:spcAft>
                <a:spcPct val="0"/>
              </a:spcAft>
              <a:defRPr sz="188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defTabSz="4354513" rtl="0" eaLnBrk="0" fontAlgn="base" hangingPunct="0">
              <a:spcBef>
                <a:spcPct val="0"/>
              </a:spcBef>
              <a:spcAft>
                <a:spcPct val="0"/>
              </a:spcAft>
              <a:defRPr sz="210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defTabSz="4354513" rtl="0" eaLnBrk="0" fontAlgn="base" hangingPunct="0">
              <a:spcBef>
                <a:spcPct val="0"/>
              </a:spcBef>
              <a:spcAft>
                <a:spcPct val="0"/>
              </a:spcAft>
              <a:defRPr sz="210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defTabSz="4354513" rtl="0" eaLnBrk="0" fontAlgn="base" hangingPunct="0">
              <a:spcBef>
                <a:spcPct val="0"/>
              </a:spcBef>
              <a:spcAft>
                <a:spcPct val="0"/>
              </a:spcAft>
              <a:defRPr sz="210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defTabSz="4354513" rtl="0" eaLnBrk="0" fontAlgn="base" hangingPunct="0">
              <a:spcBef>
                <a:spcPct val="0"/>
              </a:spcBef>
              <a:spcAft>
                <a:spcPct val="0"/>
              </a:spcAft>
              <a:defRPr sz="210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pt-BR" sz="2800" b="1" u="sng" kern="0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Author</a:t>
            </a:r>
            <a:r>
              <a:rPr lang="pt-BR" sz="2800" kern="0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¹; Author²; Author¹.</a:t>
            </a:r>
            <a:r>
              <a:rPr lang="pt-BR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pt-BR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  <a:ea typeface="Times New Roman" charset="0"/>
                <a:cs typeface="Times New Roman" charset="0"/>
              </a:rPr>
              <a:t>(</a:t>
            </a:r>
            <a:r>
              <a:rPr lang="pt-BR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  <a:ea typeface="Times New Roman" charset="0"/>
                <a:cs typeface="Times New Roman" charset="0"/>
              </a:rPr>
              <a:t>Sentence</a:t>
            </a:r>
            <a:r>
              <a:rPr lang="pt-BR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  <a:ea typeface="Times New Roman" charset="0"/>
                <a:cs typeface="Times New Roman" charset="0"/>
              </a:rPr>
              <a:t> case, Times New Roman, regular (</a:t>
            </a:r>
            <a:r>
              <a:rPr lang="pt-BR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  <a:ea typeface="Times New Roman" charset="0"/>
                <a:cs typeface="Times New Roman" charset="0"/>
              </a:rPr>
              <a:t>italic</a:t>
            </a:r>
            <a:r>
              <a:rPr lang="pt-BR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pt-BR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  <a:ea typeface="Times New Roman" charset="0"/>
                <a:cs typeface="Times New Roman" charset="0"/>
              </a:rPr>
              <a:t>bold</a:t>
            </a:r>
            <a:r>
              <a:rPr lang="pt-BR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  <a:ea typeface="Times New Roman" charset="0"/>
                <a:cs typeface="Times New Roman" charset="0"/>
              </a:rPr>
              <a:t> in 1</a:t>
            </a:r>
            <a:r>
              <a:rPr lang="pt-BR" sz="2800" kern="0" baseline="30000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st</a:t>
            </a:r>
            <a:r>
              <a:rPr lang="pt-BR" sz="2800" kern="0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pt-BR" sz="2800" kern="0" dirty="0" err="1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author</a:t>
            </a:r>
            <a:r>
              <a:rPr lang="pt-BR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  <a:ea typeface="Times New Roman" charset="0"/>
                <a:cs typeface="Times New Roman" charset="0"/>
              </a:rPr>
              <a:t>, </a:t>
            </a:r>
            <a:r>
              <a:rPr lang="pt-BR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  <a:ea typeface="Times New Roman" charset="0"/>
                <a:cs typeface="Times New Roman" charset="0"/>
              </a:rPr>
              <a:t>font</a:t>
            </a:r>
            <a:r>
              <a:rPr lang="pt-BR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pt-BR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  <a:ea typeface="Times New Roman" charset="0"/>
                <a:cs typeface="Times New Roman" charset="0"/>
              </a:rPr>
              <a:t>size</a:t>
            </a:r>
            <a:r>
              <a:rPr lang="pt-BR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  <a:ea typeface="Times New Roman" charset="0"/>
                <a:cs typeface="Times New Roman" charset="0"/>
              </a:rPr>
              <a:t> 28, center </a:t>
            </a:r>
            <a:r>
              <a:rPr lang="pt-BR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  <a:ea typeface="Times New Roman" charset="0"/>
                <a:cs typeface="Times New Roman" charset="0"/>
              </a:rPr>
              <a:t>text</a:t>
            </a:r>
            <a:r>
              <a:rPr lang="pt-BR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  <a:ea typeface="Times New Roman" charset="0"/>
                <a:cs typeface="Times New Roman" charset="0"/>
              </a:rPr>
              <a:t>)</a:t>
            </a:r>
            <a:r>
              <a:rPr lang="en-US" sz="2800" kern="0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/>
            </a:r>
            <a:br>
              <a:rPr lang="en-US" sz="2800" kern="0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</a:br>
            <a:endParaRPr lang="en-US" sz="2800" kern="0" dirty="0" smtClean="0">
              <a:solidFill>
                <a:schemeClr val="tx1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r>
              <a:rPr lang="en-US" sz="2800" i="1" baseline="30000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1</a:t>
            </a:r>
            <a:r>
              <a:rPr lang="en-US" sz="2800" i="1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Federal University of São Carlos, Forestry Engineer, Sorocaba, Brazil – </a:t>
            </a:r>
            <a:r>
              <a:rPr lang="en-US" sz="2800" i="1" dirty="0" err="1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cctflor@gmail.com</a:t>
            </a:r>
            <a:r>
              <a:rPr lang="en-US" sz="2800" i="1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.</a:t>
            </a:r>
            <a:endParaRPr lang="en-US" sz="2800" dirty="0" smtClean="0">
              <a:solidFill>
                <a:schemeClr val="tx1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r>
              <a:rPr lang="en-US" sz="2800" i="1" baseline="30000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2</a:t>
            </a:r>
            <a:r>
              <a:rPr lang="en-US" sz="2800" i="1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800" i="1" dirty="0" err="1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Universidade</a:t>
            </a:r>
            <a:r>
              <a:rPr lang="en-US" sz="2800" i="1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Federal de São Carlos, </a:t>
            </a:r>
            <a:r>
              <a:rPr lang="en-US" sz="2800" i="1" dirty="0" err="1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Depto</a:t>
            </a:r>
            <a:r>
              <a:rPr lang="en-US" sz="2800" i="1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. de </a:t>
            </a:r>
            <a:r>
              <a:rPr lang="en-US" sz="2800" i="1" dirty="0" err="1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Ciências</a:t>
            </a:r>
            <a:r>
              <a:rPr lang="en-US" sz="2800" i="1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800" i="1" dirty="0" err="1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Ambientais</a:t>
            </a:r>
            <a:r>
              <a:rPr lang="en-US" sz="2800" i="1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, Sorocaba, </a:t>
            </a:r>
            <a:r>
              <a:rPr lang="en-US" sz="2800" i="1" dirty="0" err="1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Brasil</a:t>
            </a:r>
            <a:r>
              <a:rPr lang="en-US" sz="2800" i="1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.</a:t>
            </a:r>
            <a:endParaRPr lang="en-US" sz="2800" dirty="0">
              <a:solidFill>
                <a:schemeClr val="tx1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6544955" y="35175368"/>
            <a:ext cx="14895286" cy="707886"/>
          </a:xfrm>
          <a:prstGeom prst="rect">
            <a:avLst/>
          </a:prstGeom>
          <a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GlowDiffused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Times New Roman" charset="0"/>
                <a:ea typeface="Times New Roman" charset="0"/>
                <a:cs typeface="Times New Roman" charset="0"/>
              </a:rPr>
              <a:t>AKNOWLEDGMENTS</a:t>
            </a:r>
            <a:endParaRPr lang="en-US" sz="40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6544955" y="28688673"/>
            <a:ext cx="14895286" cy="707886"/>
          </a:xfrm>
          <a:prstGeom prst="rect">
            <a:avLst/>
          </a:prstGeom>
          <a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GlowDiffused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Times New Roman" charset="0"/>
                <a:ea typeface="Times New Roman" charset="0"/>
                <a:cs typeface="Times New Roman" charset="0"/>
              </a:rPr>
              <a:t>CONCLUSION</a:t>
            </a:r>
            <a:endParaRPr lang="en-US" sz="40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82600" y="13239700"/>
            <a:ext cx="14895286" cy="707886"/>
          </a:xfrm>
          <a:prstGeom prst="rect">
            <a:avLst/>
          </a:prstGeom>
          <a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GlowDiffused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Times New Roman" charset="0"/>
                <a:ea typeface="Times New Roman" charset="0"/>
                <a:cs typeface="Times New Roman" charset="0"/>
              </a:rPr>
              <a:t>METHODS</a:t>
            </a:r>
            <a:endParaRPr lang="en-US" sz="40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82600" y="4864443"/>
            <a:ext cx="14895286" cy="707886"/>
          </a:xfrm>
          <a:prstGeom prst="rect">
            <a:avLst/>
          </a:prstGeom>
          <a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GlowDiffused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Times New Roman" charset="0"/>
                <a:ea typeface="Times New Roman" charset="0"/>
                <a:cs typeface="Times New Roman" charset="0"/>
              </a:rPr>
              <a:t>INTRODUCTION</a:t>
            </a:r>
            <a:endParaRPr lang="en-US" sz="40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82600" y="24706750"/>
            <a:ext cx="14895286" cy="707886"/>
          </a:xfrm>
          <a:prstGeom prst="rect">
            <a:avLst/>
          </a:prstGeom>
          <a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GlowDiffused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Times New Roman" charset="0"/>
                <a:ea typeface="Times New Roman" charset="0"/>
                <a:cs typeface="Times New Roman" charset="0"/>
              </a:rPr>
              <a:t>RESULTS AND DISCUSION</a:t>
            </a:r>
            <a:endParaRPr lang="en-US" sz="40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82600" y="5680050"/>
            <a:ext cx="148952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 smtClean="0">
                <a:latin typeface="Times New Roman" charset="0"/>
                <a:ea typeface="Times New Roman" charset="0"/>
                <a:cs typeface="Times New Roman" charset="0"/>
              </a:rPr>
              <a:t>Times New Roman, regular, font size 36</a:t>
            </a:r>
            <a:r>
              <a:rPr lang="en-US" sz="3600" dirty="0">
                <a:latin typeface="Times New Roman" charset="0"/>
                <a:ea typeface="Times New Roman" charset="0"/>
                <a:cs typeface="Times New Roman" charset="0"/>
              </a:rPr>
              <a:t>, justify. </a:t>
            </a:r>
            <a:r>
              <a:rPr lang="en-US" sz="3600" dirty="0" smtClean="0">
                <a:latin typeface="Times New Roman" charset="0"/>
                <a:ea typeface="Times New Roman" charset="0"/>
                <a:cs typeface="Times New Roman" charset="0"/>
              </a:rPr>
              <a:t>Optionally </a:t>
            </a:r>
            <a:r>
              <a:rPr lang="en-US" sz="3600" dirty="0">
                <a:latin typeface="Times New Roman" charset="0"/>
                <a:ea typeface="Times New Roman" charset="0"/>
                <a:cs typeface="Times New Roman" charset="0"/>
              </a:rPr>
              <a:t>may contain figures and </a:t>
            </a:r>
            <a:r>
              <a:rPr lang="en-US" sz="3600" dirty="0" smtClean="0">
                <a:latin typeface="Times New Roman" charset="0"/>
                <a:ea typeface="Times New Roman" charset="0"/>
                <a:cs typeface="Times New Roman" charset="0"/>
              </a:rPr>
              <a:t>tables.   </a:t>
            </a:r>
            <a:endParaRPr lang="en-US" sz="36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82600" y="13947586"/>
            <a:ext cx="148952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>
                <a:latin typeface="Times New Roman" charset="0"/>
                <a:ea typeface="Times New Roman" charset="0"/>
                <a:cs typeface="Times New Roman" charset="0"/>
              </a:rPr>
              <a:t>Times New Roman, regular, font size 36, justify. Optionally may contain figures and tables.   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82600" y="25414636"/>
            <a:ext cx="148952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>
                <a:latin typeface="Times New Roman" charset="0"/>
                <a:ea typeface="Times New Roman" charset="0"/>
                <a:cs typeface="Times New Roman" charset="0"/>
              </a:rPr>
              <a:t>Times New Roman, regular, font size 36, justify. Optionally may contain figures and tables.   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6544955" y="29496768"/>
            <a:ext cx="148952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>
                <a:latin typeface="Times New Roman" charset="0"/>
                <a:ea typeface="Times New Roman" charset="0"/>
                <a:cs typeface="Times New Roman" charset="0"/>
              </a:rPr>
              <a:t>Times New Roman, regular, font size </a:t>
            </a:r>
            <a:r>
              <a:rPr lang="en-US" sz="3600" dirty="0" smtClean="0">
                <a:latin typeface="Times New Roman" charset="0"/>
                <a:ea typeface="Times New Roman" charset="0"/>
                <a:cs typeface="Times New Roman" charset="0"/>
              </a:rPr>
              <a:t>36, </a:t>
            </a:r>
            <a:r>
              <a:rPr lang="en-US" sz="3600" dirty="0">
                <a:latin typeface="Times New Roman" charset="0"/>
                <a:ea typeface="Times New Roman" charset="0"/>
                <a:cs typeface="Times New Roman" charset="0"/>
              </a:rPr>
              <a:t>justify   </a:t>
            </a: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8607657" y="160061"/>
            <a:ext cx="3640928" cy="2658017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16544955" y="36046236"/>
            <a:ext cx="148952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>
                <a:latin typeface="Times New Roman" charset="0"/>
                <a:ea typeface="Times New Roman" charset="0"/>
                <a:cs typeface="Times New Roman" charset="0"/>
              </a:rPr>
              <a:t>Times New Roman, regular, font size </a:t>
            </a:r>
            <a:r>
              <a:rPr lang="en-US" sz="3200" dirty="0" smtClean="0">
                <a:latin typeface="Times New Roman" charset="0"/>
                <a:ea typeface="Times New Roman" charset="0"/>
                <a:cs typeface="Times New Roman" charset="0"/>
              </a:rPr>
              <a:t>32, justify. And/or symbol(s), as examples.   </a:t>
            </a:r>
            <a:endParaRPr lang="en-US" sz="32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544955" y="37523057"/>
            <a:ext cx="2490782" cy="1818366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345616" y="37759140"/>
            <a:ext cx="3048000" cy="134620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703495" y="37667346"/>
            <a:ext cx="1822019" cy="1674077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904004" y="38129874"/>
            <a:ext cx="2808515" cy="604732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8054724" y="37523057"/>
            <a:ext cx="3310941" cy="1818366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16166861" y="4708639"/>
            <a:ext cx="14895286" cy="95102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 smtClean="0">
                <a:latin typeface="Times New Roman" charset="0"/>
                <a:ea typeface="Times New Roman" charset="0"/>
                <a:cs typeface="Times New Roman" charset="0"/>
              </a:rPr>
              <a:t>It </a:t>
            </a:r>
            <a:r>
              <a:rPr lang="en-US" sz="3600" dirty="0">
                <a:latin typeface="Times New Roman" charset="0"/>
                <a:ea typeface="Times New Roman" charset="0"/>
                <a:cs typeface="Times New Roman" charset="0"/>
              </a:rPr>
              <a:t>is recommended the making of the poster in English, however, the presentation may be in </a:t>
            </a:r>
            <a:r>
              <a:rPr lang="en-US" sz="3600" dirty="0" smtClean="0">
                <a:latin typeface="Times New Roman" charset="0"/>
                <a:ea typeface="Times New Roman" charset="0"/>
                <a:cs typeface="Times New Roman" charset="0"/>
              </a:rPr>
              <a:t>Spanish or Portuguese.</a:t>
            </a:r>
          </a:p>
          <a:p>
            <a:pPr algn="just"/>
            <a:r>
              <a:rPr lang="en-US" sz="3600" dirty="0" err="1" smtClean="0">
                <a:latin typeface="Times New Roman" charset="0"/>
                <a:ea typeface="Times New Roman" charset="0"/>
                <a:cs typeface="Times New Roman" charset="0"/>
              </a:rPr>
              <a:t>É</a:t>
            </a:r>
            <a:r>
              <a:rPr lang="en-US" sz="3600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600" dirty="0" err="1" smtClean="0">
                <a:latin typeface="Times New Roman" charset="0"/>
                <a:ea typeface="Times New Roman" charset="0"/>
                <a:cs typeface="Times New Roman" charset="0"/>
              </a:rPr>
              <a:t>recommenável</a:t>
            </a:r>
            <a:r>
              <a:rPr lang="en-US" sz="3600" dirty="0" smtClean="0">
                <a:latin typeface="Times New Roman" charset="0"/>
                <a:ea typeface="Times New Roman" charset="0"/>
                <a:cs typeface="Times New Roman" charset="0"/>
              </a:rPr>
              <a:t> a </a:t>
            </a:r>
            <a:r>
              <a:rPr lang="en-US" sz="3600" dirty="0" err="1" smtClean="0">
                <a:latin typeface="Times New Roman" charset="0"/>
                <a:ea typeface="Times New Roman" charset="0"/>
                <a:cs typeface="Times New Roman" charset="0"/>
              </a:rPr>
              <a:t>confecção</a:t>
            </a:r>
            <a:r>
              <a:rPr lang="en-US" sz="3600" dirty="0" smtClean="0">
                <a:latin typeface="Times New Roman" charset="0"/>
                <a:ea typeface="Times New Roman" charset="0"/>
                <a:cs typeface="Times New Roman" charset="0"/>
              </a:rPr>
              <a:t> do poster </a:t>
            </a:r>
            <a:r>
              <a:rPr lang="en-US" sz="3600" dirty="0" err="1" smtClean="0">
                <a:latin typeface="Times New Roman" charset="0"/>
                <a:ea typeface="Times New Roman" charset="0"/>
                <a:cs typeface="Times New Roman" charset="0"/>
              </a:rPr>
              <a:t>em</a:t>
            </a:r>
            <a:r>
              <a:rPr lang="en-US" sz="3600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600" dirty="0" err="1" smtClean="0">
                <a:latin typeface="Times New Roman" charset="0"/>
                <a:ea typeface="Times New Roman" charset="0"/>
                <a:cs typeface="Times New Roman" charset="0"/>
              </a:rPr>
              <a:t>idioma</a:t>
            </a:r>
            <a:r>
              <a:rPr lang="en-US" sz="3600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600" dirty="0" err="1" smtClean="0">
                <a:latin typeface="Times New Roman" charset="0"/>
                <a:ea typeface="Times New Roman" charset="0"/>
                <a:cs typeface="Times New Roman" charset="0"/>
              </a:rPr>
              <a:t>Inglês</a:t>
            </a:r>
            <a:r>
              <a:rPr lang="en-US" sz="3600" dirty="0" smtClean="0">
                <a:latin typeface="Times New Roman" charset="0"/>
                <a:ea typeface="Times New Roman" charset="0"/>
                <a:cs typeface="Times New Roman" charset="0"/>
              </a:rPr>
              <a:t>, </a:t>
            </a:r>
            <a:r>
              <a:rPr lang="en-US" sz="3600" dirty="0" err="1" smtClean="0">
                <a:latin typeface="Times New Roman" charset="0"/>
                <a:ea typeface="Times New Roman" charset="0"/>
                <a:cs typeface="Times New Roman" charset="0"/>
              </a:rPr>
              <a:t>porém</a:t>
            </a:r>
            <a:r>
              <a:rPr lang="en-US" sz="3600" dirty="0" smtClean="0">
                <a:latin typeface="Times New Roman" charset="0"/>
                <a:ea typeface="Times New Roman" charset="0"/>
                <a:cs typeface="Times New Roman" charset="0"/>
              </a:rPr>
              <a:t>, as </a:t>
            </a:r>
            <a:r>
              <a:rPr lang="en-US" sz="3600" dirty="0" err="1" smtClean="0">
                <a:latin typeface="Times New Roman" charset="0"/>
                <a:ea typeface="Times New Roman" charset="0"/>
                <a:cs typeface="Times New Roman" charset="0"/>
              </a:rPr>
              <a:t>apresentações</a:t>
            </a:r>
            <a:r>
              <a:rPr lang="en-US" sz="3600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600" dirty="0" err="1" smtClean="0">
                <a:latin typeface="Times New Roman" charset="0"/>
                <a:ea typeface="Times New Roman" charset="0"/>
                <a:cs typeface="Times New Roman" charset="0"/>
              </a:rPr>
              <a:t>poderão</a:t>
            </a:r>
            <a:r>
              <a:rPr lang="en-US" sz="3600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600" dirty="0" err="1" smtClean="0">
                <a:latin typeface="Times New Roman" charset="0"/>
                <a:ea typeface="Times New Roman" charset="0"/>
                <a:cs typeface="Times New Roman" charset="0"/>
              </a:rPr>
              <a:t>ser</a:t>
            </a:r>
            <a:r>
              <a:rPr lang="en-US" sz="3600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600" dirty="0" err="1" smtClean="0">
                <a:latin typeface="Times New Roman" charset="0"/>
                <a:ea typeface="Times New Roman" charset="0"/>
                <a:cs typeface="Times New Roman" charset="0"/>
              </a:rPr>
              <a:t>feitas</a:t>
            </a:r>
            <a:r>
              <a:rPr lang="en-US" sz="3600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600" dirty="0" err="1" smtClean="0">
                <a:latin typeface="Times New Roman" charset="0"/>
                <a:ea typeface="Times New Roman" charset="0"/>
                <a:cs typeface="Times New Roman" charset="0"/>
              </a:rPr>
              <a:t>em</a:t>
            </a:r>
            <a:r>
              <a:rPr lang="en-US" sz="3600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600" dirty="0" err="1" smtClean="0">
                <a:latin typeface="Times New Roman" charset="0"/>
                <a:ea typeface="Times New Roman" charset="0"/>
                <a:cs typeface="Times New Roman" charset="0"/>
              </a:rPr>
              <a:t>Português</a:t>
            </a:r>
            <a:r>
              <a:rPr lang="en-US" sz="3600" dirty="0" smtClean="0">
                <a:latin typeface="Times New Roman" charset="0"/>
                <a:ea typeface="Times New Roman" charset="0"/>
                <a:cs typeface="Times New Roman" charset="0"/>
              </a:rPr>
              <a:t>, </a:t>
            </a:r>
            <a:r>
              <a:rPr lang="en-US" sz="3600" dirty="0" err="1" smtClean="0">
                <a:latin typeface="Times New Roman" charset="0"/>
                <a:ea typeface="Times New Roman" charset="0"/>
                <a:cs typeface="Times New Roman" charset="0"/>
              </a:rPr>
              <a:t>inglês</a:t>
            </a:r>
            <a:r>
              <a:rPr lang="en-US" sz="3600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600" dirty="0" err="1" smtClean="0">
                <a:latin typeface="Times New Roman" charset="0"/>
                <a:ea typeface="Times New Roman" charset="0"/>
                <a:cs typeface="Times New Roman" charset="0"/>
              </a:rPr>
              <a:t>ou</a:t>
            </a:r>
            <a:r>
              <a:rPr lang="en-US" sz="3600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600" dirty="0" err="1" smtClean="0">
                <a:latin typeface="Times New Roman" charset="0"/>
                <a:ea typeface="Times New Roman" charset="0"/>
                <a:cs typeface="Times New Roman" charset="0"/>
              </a:rPr>
              <a:t>Espanhol</a:t>
            </a:r>
            <a:r>
              <a:rPr lang="en-US" sz="3600" dirty="0" smtClean="0">
                <a:latin typeface="Times New Roman" charset="0"/>
                <a:ea typeface="Times New Roman" charset="0"/>
                <a:cs typeface="Times New Roman" charset="0"/>
              </a:rPr>
              <a:t>.</a:t>
            </a:r>
          </a:p>
          <a:p>
            <a:endParaRPr lang="pt-BR" sz="3600" b="1" dirty="0" smtClean="0"/>
          </a:p>
          <a:p>
            <a:endParaRPr lang="pt-BR" sz="3600" b="1" dirty="0"/>
          </a:p>
          <a:p>
            <a:r>
              <a:rPr lang="pt-BR" sz="3600" b="1" dirty="0"/>
              <a:t>Salvar:</a:t>
            </a:r>
            <a:r>
              <a:rPr lang="pt-BR" sz="3600" dirty="0"/>
              <a:t> Os arquivos deverão ser salvos com a extensão .</a:t>
            </a:r>
            <a:r>
              <a:rPr lang="pt-BR" sz="3600" dirty="0" err="1"/>
              <a:t>pdf</a:t>
            </a:r>
            <a:r>
              <a:rPr lang="pt-BR" sz="3600" dirty="0"/>
              <a:t>, e nomeados com a letra </a:t>
            </a:r>
            <a:r>
              <a:rPr lang="pt-BR" sz="3600" dirty="0" err="1"/>
              <a:t>R</a:t>
            </a:r>
            <a:r>
              <a:rPr lang="pt-BR" sz="3600" dirty="0"/>
              <a:t> para resumos e </a:t>
            </a:r>
            <a:r>
              <a:rPr lang="pt-BR" sz="3600" dirty="0" err="1"/>
              <a:t>P</a:t>
            </a:r>
            <a:r>
              <a:rPr lang="pt-BR" sz="3600" dirty="0"/>
              <a:t> para pôster (espaço), numeração referente a temática seguida por (espaço-traço-espaço) e título do trabalho, conforme o exemplo abaixo:</a:t>
            </a:r>
            <a:endParaRPr lang="en-US" sz="3600" dirty="0"/>
          </a:p>
          <a:p>
            <a:r>
              <a:rPr lang="pt-BR" sz="3600" b="1" dirty="0" err="1"/>
              <a:t>R</a:t>
            </a:r>
            <a:r>
              <a:rPr lang="pt-BR" sz="3600" b="1" dirty="0"/>
              <a:t> 03 - Manejo de florestas adensadas de eucalipto  (resumo);</a:t>
            </a:r>
            <a:endParaRPr lang="en-US" sz="3600" dirty="0"/>
          </a:p>
          <a:p>
            <a:r>
              <a:rPr lang="pt-BR" sz="3600" b="1" dirty="0" err="1"/>
              <a:t>P</a:t>
            </a:r>
            <a:r>
              <a:rPr lang="pt-BR" sz="3600" b="1" dirty="0"/>
              <a:t> 02 - Produção de chapas finas com fibras bambu (pôster).</a:t>
            </a:r>
            <a:endParaRPr lang="en-US" sz="3600" dirty="0"/>
          </a:p>
          <a:p>
            <a:endParaRPr lang="pt-BR" sz="3600" b="1" smtClean="0"/>
          </a:p>
          <a:p>
            <a:r>
              <a:rPr lang="pt-BR" sz="3600" b="1" smtClean="0"/>
              <a:t>Demais </a:t>
            </a:r>
            <a:r>
              <a:rPr lang="pt-BR" sz="3600" b="1" dirty="0"/>
              <a:t>informações:</a:t>
            </a:r>
            <a:endParaRPr lang="en-US" sz="3600" dirty="0"/>
          </a:p>
          <a:p>
            <a:r>
              <a:rPr lang="pt-BR" sz="3600" dirty="0"/>
              <a:t>Para demais informações consultar site </a:t>
            </a:r>
            <a:r>
              <a:rPr lang="pt-BR" sz="3600" u="sng" dirty="0" err="1"/>
              <a:t>ctflor.com.br</a:t>
            </a:r>
            <a:r>
              <a:rPr lang="pt-BR" sz="3600" dirty="0"/>
              <a:t> ou encaminhar e-mail para </a:t>
            </a:r>
            <a:r>
              <a:rPr lang="pt-BR" sz="3600" u="sng" dirty="0" err="1"/>
              <a:t>cctflor@gmail.com</a:t>
            </a:r>
            <a:r>
              <a:rPr lang="pt-BR" sz="3600" dirty="0"/>
              <a:t>.</a:t>
            </a:r>
            <a:endParaRPr lang="en-US" sz="3600" dirty="0"/>
          </a:p>
          <a:p>
            <a:pPr algn="just"/>
            <a:endParaRPr lang="en-US" sz="36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7" name="CaixaDeTexto 13"/>
          <p:cNvSpPr txBox="1"/>
          <p:nvPr/>
        </p:nvSpPr>
        <p:spPr>
          <a:xfrm>
            <a:off x="28543450" y="2301799"/>
            <a:ext cx="385583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O </a:t>
            </a:r>
            <a:r>
              <a:rPr lang="en-US" sz="2400" dirty="0" err="1" smtClean="0"/>
              <a:t>logotipo</a:t>
            </a:r>
            <a:r>
              <a:rPr lang="en-US" sz="2400" dirty="0" smtClean="0"/>
              <a:t> </a:t>
            </a:r>
            <a:r>
              <a:rPr lang="en-US" sz="2400" dirty="0" err="1" smtClean="0"/>
              <a:t>pode</a:t>
            </a:r>
            <a:r>
              <a:rPr lang="en-US" sz="2400" dirty="0" smtClean="0"/>
              <a:t> </a:t>
            </a:r>
            <a:r>
              <a:rPr lang="en-US" sz="2400" dirty="0" err="1" smtClean="0"/>
              <a:t>ser</a:t>
            </a:r>
            <a:r>
              <a:rPr lang="en-US" sz="2400" dirty="0" smtClean="0"/>
              <a:t> </a:t>
            </a:r>
            <a:r>
              <a:rPr lang="en-US" sz="2400" dirty="0" err="1" smtClean="0"/>
              <a:t>substituido</a:t>
            </a:r>
            <a:r>
              <a:rPr lang="en-US" sz="2400" dirty="0" smtClean="0"/>
              <a:t> </a:t>
            </a:r>
            <a:r>
              <a:rPr lang="en-US" sz="2400" dirty="0" err="1" smtClean="0"/>
              <a:t>pelo</a:t>
            </a:r>
            <a:r>
              <a:rPr lang="en-US" sz="2400" dirty="0" smtClean="0"/>
              <a:t> logo da </a:t>
            </a:r>
            <a:r>
              <a:rPr lang="en-US" sz="2400" dirty="0" err="1" smtClean="0"/>
              <a:t>instituição</a:t>
            </a:r>
            <a:r>
              <a:rPr lang="en-US" sz="2400" dirty="0" smtClean="0"/>
              <a:t> de </a:t>
            </a:r>
            <a:r>
              <a:rPr lang="en-US" sz="2400" dirty="0" err="1" smtClean="0"/>
              <a:t>origem</a:t>
            </a:r>
            <a:r>
              <a:rPr lang="en-US" sz="2400" dirty="0" smtClean="0"/>
              <a:t>, </a:t>
            </a:r>
            <a:r>
              <a:rPr lang="en-US" sz="2400" dirty="0" err="1" smtClean="0"/>
              <a:t>ou</a:t>
            </a:r>
            <a:r>
              <a:rPr lang="en-US" sz="2400" dirty="0" smtClean="0"/>
              <a:t> do </a:t>
            </a:r>
            <a:r>
              <a:rPr lang="en-US" sz="2400" dirty="0" err="1" smtClean="0"/>
              <a:t>grupo</a:t>
            </a:r>
            <a:r>
              <a:rPr lang="en-US" sz="2400" dirty="0" smtClean="0"/>
              <a:t> de </a:t>
            </a:r>
            <a:r>
              <a:rPr lang="en-US" sz="2400" dirty="0" err="1" smtClean="0"/>
              <a:t>pesquisa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5731635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odelo poster - CCTFlor" id="{53C9B3E9-B6AC-8A41-BF26-B8757FDB3AD3}" vid="{FEA00BDE-4C0F-EA4A-95C5-E7DAC92E18C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86</TotalTime>
  <Words>209</Words>
  <Application>Microsoft Macintosh PowerPoint</Application>
  <PresentationFormat>Custom</PresentationFormat>
  <Paragraphs>25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Times New Roman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João Lúcio de Barros</dc:creator>
  <cp:lastModifiedBy>João Lúcio de Barros</cp:lastModifiedBy>
  <cp:revision>14</cp:revision>
  <dcterms:created xsi:type="dcterms:W3CDTF">2016-03-28T00:28:46Z</dcterms:created>
  <dcterms:modified xsi:type="dcterms:W3CDTF">2016-04-04T18:40:54Z</dcterms:modified>
</cp:coreProperties>
</file>